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60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4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343394" y="1284992"/>
            <a:ext cx="4210417" cy="4584754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28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Nicolas vient de se peser. Puis il se pèse avec son chat qui pèse 6 kg. </a:t>
            </a:r>
            <a:r>
              <a:rPr lang="fr-FR" sz="28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va-t-elle indiquer ?</a:t>
            </a:r>
          </a:p>
          <a:p>
            <a:endParaRPr lang="fr-FR" sz="28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2800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balance indique le poids de Nicolas en février. Il a pris 2 kg en janvier et 3 kg en décembre. </a:t>
            </a:r>
            <a:r>
              <a:rPr lang="fr-FR" sz="28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Nicolas pesait-il en novembre ?</a:t>
            </a:r>
            <a:endParaRPr lang="fr-FR" sz="28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927239" y="136804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3927238" y="3519531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F1B3675D-BD4F-9A96-2416-2867DA17B84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t="16429" r="53494" b="20600"/>
          <a:stretch/>
        </p:blipFill>
        <p:spPr>
          <a:xfrm>
            <a:off x="590189" y="2063744"/>
            <a:ext cx="3014637" cy="302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Nicolas vient de se peser. Puis il se pèse avec son chat qui pèse 6 kg. </a:t>
            </a:r>
          </a:p>
          <a:p>
            <a:endParaRPr lang="fr-FR" sz="3200" b="1" dirty="0">
              <a:solidFill>
                <a:srgbClr val="231F20"/>
              </a:solidFill>
              <a:effectLst/>
              <a:ea typeface="Calibri" panose="020F0502020204030204" pitchFamily="34" charset="0"/>
            </a:endParaRPr>
          </a:p>
          <a:p>
            <a:r>
              <a:rPr lang="fr-FR" sz="3200" b="1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la balance va-t-elle indiquer ?</a:t>
            </a: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67627" y="1643852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927100" y="5002084"/>
            <a:ext cx="7008539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18 + 6 = 24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balance va indiquer 24 kg.</a:t>
            </a: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605FCCD-45F9-4A1F-AFEE-51618970F4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t="16429" r="53494" b="20600"/>
          <a:stretch/>
        </p:blipFill>
        <p:spPr>
          <a:xfrm>
            <a:off x="590189" y="2063744"/>
            <a:ext cx="3014637" cy="302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355780" y="1502983"/>
            <a:ext cx="4141297" cy="4014628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La balance indique le poids de Nicolas en février. Il a pris 2kg en janvier et 3 kg en décembre. </a:t>
            </a:r>
          </a:p>
          <a:p>
            <a:endParaRPr lang="fr-FR" sz="3200" b="1" kern="100" dirty="0">
              <a:solidFill>
                <a:srgbClr val="231F20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fr-FR" sz="3200" b="1" kern="100" dirty="0">
                <a:solidFill>
                  <a:srgbClr val="231F20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Combien Nicolas pesait-il en novembre ?</a:t>
            </a:r>
            <a:endParaRPr lang="fr-FR" sz="3200" b="1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3963378" y="164594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533130" y="4993574"/>
            <a:ext cx="7963947" cy="194014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24 – 2 = 22 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22 – 3 = 19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Nicolas pesait 19 kg en novembre. </a:t>
            </a:r>
            <a:endParaRPr lang="fr-FR" sz="3200" kern="100" dirty="0">
              <a:solidFill>
                <a:srgbClr val="C00000"/>
              </a:solidFill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66D8FCC-F357-6B53-0779-ADC42CFC958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682" t="16429" r="53494" b="20600"/>
          <a:stretch/>
        </p:blipFill>
        <p:spPr>
          <a:xfrm>
            <a:off x="590189" y="2063744"/>
            <a:ext cx="3014637" cy="3027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2750</TotalTime>
  <Words>161</Words>
  <Application>Microsoft Office PowerPoint</Application>
  <PresentationFormat>Affichage à l'écran (4:3)</PresentationFormat>
  <Paragraphs>36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4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84</cp:revision>
  <dcterms:created xsi:type="dcterms:W3CDTF">2023-02-07T14:55:57Z</dcterms:created>
  <dcterms:modified xsi:type="dcterms:W3CDTF">2025-08-12T15:22:03Z</dcterms:modified>
</cp:coreProperties>
</file>